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5" autoAdjust="0"/>
    <p:restoredTop sz="94660"/>
  </p:normalViewPr>
  <p:slideViewPr>
    <p:cSldViewPr snapToGrid="0">
      <p:cViewPr varScale="1">
        <p:scale>
          <a:sx n="56" d="100"/>
          <a:sy n="56" d="100"/>
        </p:scale>
        <p:origin x="-102" y="-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A07FA23-1E46-45D7-A47B-915A93D322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CEBD12B-122C-432D-8545-AC42B93F0D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5.jpg"/><Relationship Id="rId10" Type="http://schemas.openxmlformats.org/officeDocument/2006/relationships/image" Target="../media/image13.jpg"/><Relationship Id="rId4" Type="http://schemas.openxmlformats.org/officeDocument/2006/relationships/image" Target="../media/image8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356360"/>
            <a:ext cx="85344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Memory Game M6 </a:t>
            </a:r>
            <a:br>
              <a:rPr lang="en-US" dirty="0" smtClean="0"/>
            </a:br>
            <a:r>
              <a:rPr lang="en-US" sz="2700" dirty="0" smtClean="0"/>
              <a:t>We Can Remember it for You Wholesale</a:t>
            </a:r>
            <a:endParaRPr lang="en-US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79" y="2407919"/>
            <a:ext cx="5461001" cy="3071813"/>
          </a:xfr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63593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B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7330480" y="12192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Interplan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52426" y="181356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Conapt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545145" y="1813560"/>
            <a:ext cx="2209837" cy="1524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937865" y="1813560"/>
            <a:ext cx="2209837" cy="1524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330549" y="181356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Runnel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152377" y="345948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Gill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545088" y="3459480"/>
            <a:ext cx="2209837" cy="15240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937843" y="12192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Rekal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545121" y="12192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Maw Worm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2400" y="121920"/>
            <a:ext cx="2209837" cy="1524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761157" y="137160"/>
            <a:ext cx="2209837" cy="1524000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761226" y="1828800"/>
            <a:ext cx="2209837" cy="1524000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937786" y="1219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1C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30423" y="1219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1D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45093" y="1219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1B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761100" y="1371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1E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52427" y="18135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2A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45135" y="18135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2B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37843" y="18135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2C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330550" y="18135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2D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9761227" y="182880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2E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2400" y="1219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1A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544967" y="345948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3B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52377" y="345948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3A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37790" y="345948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Hover Car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7330423" y="3459480"/>
            <a:ext cx="2209837" cy="1524000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761100" y="3474720"/>
            <a:ext cx="2209837" cy="1524000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i="1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37790" y="5151120"/>
            <a:ext cx="2209837" cy="1524000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152377" y="5151120"/>
            <a:ext cx="2209837" cy="1524000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545088" y="515112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Poscreds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330423" y="515112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Homeopapes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761100" y="5166360"/>
            <a:ext cx="2209837" cy="15240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Miserable office worker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937678" y="345948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3C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330380" y="345948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3D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761057" y="34747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3E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937678" y="51511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4C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52377" y="51511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4A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544967" y="51511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4B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330380" y="515112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4D</a:t>
            </a:r>
            <a:endParaRPr lang="en-US" sz="3600" b="1" dirty="0">
              <a:solidFill>
                <a:prstClr val="white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9761057" y="5166360"/>
            <a:ext cx="2209837" cy="1524000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prstClr val="white"/>
                </a:solidFill>
              </a:rPr>
              <a:t>4E</a:t>
            </a:r>
            <a:endParaRPr lang="en-US" sz="36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42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"/>
                            </p:stCondLst>
                            <p:childTnLst>
                              <p:par>
                                <p:cTn id="8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"/>
                            </p:stCondLst>
                            <p:childTnLst>
                              <p:par>
                                <p:cTn id="10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"/>
                            </p:stCondLst>
                            <p:childTnLst>
                              <p:par>
                                <p:cTn id="11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"/>
                            </p:stCondLst>
                            <p:childTnLst>
                              <p:par>
                                <p:cTn id="13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50"/>
                            </p:stCondLst>
                            <p:childTnLst>
                              <p:par>
                                <p:cTn id="14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50"/>
                            </p:stCondLst>
                            <p:childTnLst>
                              <p:par>
                                <p:cTn id="154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50"/>
                            </p:stCondLst>
                            <p:childTnLst>
                              <p:par>
                                <p:cTn id="166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7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" fill="hold">
                      <p:stCondLst>
                        <p:cond delay="0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25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50"/>
                            </p:stCondLst>
                            <p:childTnLst>
                              <p:par>
                                <p:cTn id="17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0"/>
                            </p:stCondLst>
                            <p:childTnLst>
                              <p:par>
                                <p:cTn id="190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250"/>
                            </p:stCondLst>
                            <p:childTnLst>
                              <p:par>
                                <p:cTn id="202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"/>
                            </p:stCondLst>
                            <p:childTnLst>
                              <p:par>
                                <p:cTn id="214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50"/>
                            </p:stCondLst>
                            <p:childTnLst>
                              <p:par>
                                <p:cTn id="226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seq concurrent="1" nextAc="seek">
              <p:cTn id="230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1" fill="hold">
                      <p:stCondLst>
                        <p:cond delay="0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4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5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50"/>
                            </p:stCondLst>
                            <p:childTnLst>
                              <p:par>
                                <p:cTn id="23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seq concurrent="1" nextAc="seek">
              <p:cTn id="242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3" fill="hold">
                      <p:stCondLst>
                        <p:cond delay="0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6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25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250"/>
                            </p:stCondLst>
                            <p:childTnLst>
                              <p:par>
                                <p:cTn id="250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25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8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25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250"/>
                            </p:stCondLst>
                            <p:childTnLst>
                              <p:par>
                                <p:cTn id="262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26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7" fill="hold">
                      <p:stCondLst>
                        <p:cond delay="0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2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250"/>
                            </p:stCondLst>
                            <p:childTnLst>
                              <p:par>
                                <p:cTn id="274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27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9" fill="hold">
                      <p:stCondLst>
                        <p:cond delay="0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2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50"/>
                            </p:stCondLst>
                            <p:childTnLst>
                              <p:par>
                                <p:cTn id="286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4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50"/>
                            </p:stCondLst>
                            <p:childTnLst>
                              <p:par>
                                <p:cTn id="29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30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3" fill="hold">
                      <p:stCondLst>
                        <p:cond delay="0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2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250"/>
                            </p:stCondLst>
                            <p:childTnLst>
                              <p:par>
                                <p:cTn id="3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3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5" fill="hold">
                      <p:stCondLst>
                        <p:cond delay="0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8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2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"/>
                            </p:stCondLst>
                            <p:childTnLst>
                              <p:par>
                                <p:cTn id="32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326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7" fill="hold">
                      <p:stCondLst>
                        <p:cond delay="0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0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250"/>
                            </p:stCondLst>
                            <p:childTnLst>
                              <p:par>
                                <p:cTn id="334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33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2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250"/>
                            </p:stCondLst>
                            <p:childTnLst>
                              <p:par>
                                <p:cTn id="346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350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1" fill="hold">
                      <p:stCondLst>
                        <p:cond delay="0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4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250"/>
                            </p:stCondLst>
                            <p:childTnLst>
                              <p:par>
                                <p:cTn id="35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36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3" fill="hold">
                      <p:stCondLst>
                        <p:cond delay="0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25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250"/>
                            </p:stCondLst>
                            <p:childTnLst>
                              <p:par>
                                <p:cTn id="37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7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5" fill="hold">
                      <p:stCondLst>
                        <p:cond delay="0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9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250"/>
                            </p:stCondLst>
                            <p:childTnLst>
                              <p:par>
                                <p:cTn id="38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0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3" fill="hold">
                            <p:stCondLst>
                              <p:cond delay="250"/>
                            </p:stCondLst>
                            <p:childTnLst>
                              <p:par>
                                <p:cTn id="39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39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9" fill="hold">
                      <p:stCondLst>
                        <p:cond delay="0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2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25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250"/>
                            </p:stCondLst>
                            <p:childTnLst>
                              <p:par>
                                <p:cTn id="40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1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1" fill="hold">
                      <p:stCondLst>
                        <p:cond delay="0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4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25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250"/>
                            </p:stCondLst>
                            <p:childTnLst>
                              <p:par>
                                <p:cTn id="41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2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3" fill="hold">
                      <p:stCondLst>
                        <p:cond delay="0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6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25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250"/>
                            </p:stCondLst>
                            <p:childTnLst>
                              <p:par>
                                <p:cTn id="430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434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5" fill="hold">
                      <p:stCondLst>
                        <p:cond delay="0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8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2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1" fill="hold">
                            <p:stCondLst>
                              <p:cond delay="250"/>
                            </p:stCondLst>
                            <p:childTnLst>
                              <p:par>
                                <p:cTn id="442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44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7" fill="hold">
                      <p:stCondLst>
                        <p:cond delay="0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0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250"/>
                            </p:stCondLst>
                            <p:childTnLst>
                              <p:par>
                                <p:cTn id="454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45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9" fill="hold">
                      <p:stCondLst>
                        <p:cond delay="0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7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2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3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5" fill="hold">
                            <p:stCondLst>
                              <p:cond delay="250"/>
                            </p:stCondLst>
                            <p:childTnLst>
                              <p:par>
                                <p:cTn id="4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470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1" fill="hold">
                      <p:stCondLst>
                        <p:cond delay="0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7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4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5" dur="25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250"/>
                            </p:stCondLst>
                            <p:childTnLst>
                              <p:par>
                                <p:cTn id="478" presetID="17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8" grpId="0" animBg="1"/>
      <p:bldP spid="58" grpId="1" animBg="1"/>
      <p:bldP spid="60" grpId="0" animBg="1"/>
      <p:bldP spid="60" grpId="1" animBg="1"/>
      <p:bldP spid="47" grpId="0" animBg="1"/>
      <p:bldP spid="47" grpId="1" animBg="1"/>
      <p:bldP spid="46" grpId="0" animBg="1"/>
      <p:bldP spid="46" grpId="1" animBg="1"/>
      <p:bldP spid="44" grpId="0" animBg="1"/>
      <p:bldP spid="44" grpId="1" animBg="1"/>
      <p:bldP spid="31" grpId="0" animBg="1"/>
      <p:bldP spid="31" grpId="1" animBg="1"/>
      <p:bldP spid="32" grpId="0" animBg="1"/>
      <p:bldP spid="32" grpId="1" animBg="1"/>
      <p:bldP spid="20" grpId="0" animBg="1"/>
      <p:bldP spid="20" grpId="1" animBg="1"/>
      <p:bldP spid="21" grpId="0" animBg="1"/>
      <p:bldP spid="21" grpId="1" animBg="1"/>
      <p:bldP spid="19" grpId="0" animBg="1"/>
      <p:bldP spid="19" grpId="1" animBg="1"/>
      <p:bldP spid="36" grpId="0" animBg="1"/>
      <p:bldP spid="36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34" grpId="0" animBg="1"/>
      <p:bldP spid="34" grpId="1" animBg="1"/>
      <p:bldP spid="18" grpId="0" animBg="1"/>
      <p:bldP spid="18" grpId="1" animBg="1"/>
      <p:bldP spid="13" grpId="0" animBg="1"/>
      <p:bldP spid="13" grpId="1" animBg="1"/>
      <p:bldP spid="12" grpId="0" animBg="1"/>
      <p:bldP spid="12" grpId="1" animBg="1"/>
      <p:bldP spid="61" grpId="0" animBg="1"/>
      <p:bldP spid="61" grpId="1" animBg="1"/>
      <p:bldP spid="63" grpId="0" animBg="1"/>
      <p:bldP spid="63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8" grpId="0" animBg="1"/>
      <p:bldP spid="48" grpId="1" animBg="1"/>
      <p:bldP spid="14" grpId="0" animBg="1"/>
      <p:bldP spid="14" grpId="1" animBg="1"/>
      <p:bldP spid="15" grpId="0" animBg="1"/>
      <p:bldP spid="15" grpId="1" animBg="1"/>
      <p:bldP spid="35" grpId="0" animBg="1"/>
      <p:bldP spid="35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  <p:bldP spid="51" grpId="0" animBg="1"/>
      <p:bldP spid="51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0</TotalTime>
  <Words>37</Words>
  <Application>Microsoft Office PowerPoint</Application>
  <PresentationFormat>Custom</PresentationFormat>
  <Paragraphs>31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Couture</vt:lpstr>
      <vt:lpstr>Memory Game M6  We Can Remember it for You Wholesale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2015-03-18T06:27:22Z</dcterms:created>
  <dcterms:modified xsi:type="dcterms:W3CDTF">2017-06-07T08:29:12Z</dcterms:modified>
</cp:coreProperties>
</file>